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0" r:id="rId5"/>
  </p:sldIdLst>
  <p:sldSz cx="9601200" cy="12801600" type="A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20" y="-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1FF-8B2E-4936-9595-E2CE667E85C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6279-CB92-440D-B161-EBC307C1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3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1FF-8B2E-4936-9595-E2CE667E85C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6279-CB92-440D-B161-EBC307C1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4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1FF-8B2E-4936-9595-E2CE667E85C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6279-CB92-440D-B161-EBC307C1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5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1FF-8B2E-4936-9595-E2CE667E85C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6279-CB92-440D-B161-EBC307C1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8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1FF-8B2E-4936-9595-E2CE667E85C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6279-CB92-440D-B161-EBC307C1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5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1FF-8B2E-4936-9595-E2CE667E85C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6279-CB92-440D-B161-EBC307C1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5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1FF-8B2E-4936-9595-E2CE667E85C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6279-CB92-440D-B161-EBC307C1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5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1FF-8B2E-4936-9595-E2CE667E85C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6279-CB92-440D-B161-EBC307C1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6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1FF-8B2E-4936-9595-E2CE667E85C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6279-CB92-440D-B161-EBC307C1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0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1FF-8B2E-4936-9595-E2CE667E85C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6279-CB92-440D-B161-EBC307C1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1FF-8B2E-4936-9595-E2CE667E85C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6279-CB92-440D-B161-EBC307C1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311FF-8B2E-4936-9595-E2CE667E85C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6279-CB92-440D-B161-EBC307C1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1"/>
            <a:ext cx="9601200" cy="13570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30" y="1222305"/>
            <a:ext cx="2989840" cy="2394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22" y="10904558"/>
            <a:ext cx="1197816" cy="119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1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601200" cy="135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8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601200" cy="135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8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35701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C2A3A2-3A4A-5544-D689-7A310E6C5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18" y="11152072"/>
            <a:ext cx="1092553" cy="10925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C689DB0-EF3C-03F8-84AC-DBA57E813B1C}"/>
              </a:ext>
            </a:extLst>
          </p:cNvPr>
          <p:cNvSpPr txBox="1"/>
          <p:nvPr/>
        </p:nvSpPr>
        <p:spPr>
          <a:xfrm>
            <a:off x="990239" y="11382591"/>
            <a:ext cx="12066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bg1"/>
                </a:solidFill>
                <a:cs typeface="B Nazanin" panose="00000400000000000000" pitchFamily="2" charset="-78"/>
              </a:rPr>
              <a:t>info@hermesbi.com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E949A0D-D279-6F76-BB46-45B36B2AD3F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1515" y="11645512"/>
            <a:ext cx="158972" cy="1500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EDF3BE-A6C6-9802-EC73-6414FC61299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394" y="11207538"/>
            <a:ext cx="158973" cy="1500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F573F6-B484-BE1E-F712-D4259EA3E08E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394" y="11427010"/>
            <a:ext cx="173217" cy="1605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59FCA0F-4409-85C0-F6C3-BC26413D2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9342" y="11856126"/>
            <a:ext cx="160572" cy="1605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FFDF64-BDAE-C966-B644-13F3190C7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1516" y="11854367"/>
            <a:ext cx="160572" cy="16057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1348BE3-D7C4-CAF2-CB39-97108684F3CB}"/>
              </a:ext>
            </a:extLst>
          </p:cNvPr>
          <p:cNvSpPr txBox="1"/>
          <p:nvPr/>
        </p:nvSpPr>
        <p:spPr>
          <a:xfrm>
            <a:off x="964292" y="11811544"/>
            <a:ext cx="1026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1050">
                <a:solidFill>
                  <a:schemeClr val="bg1"/>
                </a:solidFill>
                <a:cs typeface="B Nazanin" panose="00000400000000000000" pitchFamily="2" charset="-78"/>
              </a:rPr>
              <a:t>09356302419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32D4CE-F675-89D1-9DA8-1AAA01B6717B}"/>
              </a:ext>
            </a:extLst>
          </p:cNvPr>
          <p:cNvSpPr txBox="1"/>
          <p:nvPr/>
        </p:nvSpPr>
        <p:spPr>
          <a:xfrm>
            <a:off x="865594" y="11152072"/>
            <a:ext cx="1331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cs typeface="B Nazanin" panose="00000400000000000000" pitchFamily="2" charset="-78"/>
              </a:rPr>
              <a:t>WWW.HERMESBI.COM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211259-C0AC-47D6-D687-861B55CFBB39}"/>
              </a:ext>
            </a:extLst>
          </p:cNvPr>
          <p:cNvSpPr txBox="1"/>
          <p:nvPr/>
        </p:nvSpPr>
        <p:spPr>
          <a:xfrm>
            <a:off x="1134644" y="11607654"/>
            <a:ext cx="1026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1050">
                <a:solidFill>
                  <a:schemeClr val="bg1"/>
                </a:solidFill>
                <a:cs typeface="B Nazanin" panose="00000400000000000000" pitchFamily="2" charset="-78"/>
              </a:rPr>
              <a:t>02154512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28" y="10816769"/>
            <a:ext cx="1907535" cy="15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42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321</TotalTime>
  <Words>4</Words>
  <Application>Microsoft Office PowerPoint</Application>
  <PresentationFormat>A3 Paper (297x420 mm)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 Nazanin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Faeze Babaei</dc:creator>
  <cp:lastModifiedBy>Ebrahim Oskooian</cp:lastModifiedBy>
  <cp:revision>13</cp:revision>
  <cp:lastPrinted>2024-04-22T10:25:01Z</cp:lastPrinted>
  <dcterms:created xsi:type="dcterms:W3CDTF">2024-04-22T05:34:15Z</dcterms:created>
  <dcterms:modified xsi:type="dcterms:W3CDTF">2025-05-18T15:16:37Z</dcterms:modified>
</cp:coreProperties>
</file>